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60" r:id="rId3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08/01/2020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069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08/01/2020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5541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08/01/2020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352505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27D350C-9A81-4983-AC32-EF76DDEDC5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9AC153BB-041E-44A9-9BD2-7F9815E971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7C7E347C-26F1-4B78-B5E4-30C0C1EF3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08/01/2020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7DEA5D32-C007-4E49-878D-EDD256A44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0D04ECED-B8A5-4A69-BA0D-09860FBF0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10464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BB828E7-FC8C-4B56-B7B7-4087C94B4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F8742BB2-63D8-44F2-A1F5-5D661110E2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F0F7856E-8A5F-4EE4-A7D5-9C739A371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08/01/2020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B0DB1B1D-3493-4CBC-BAAC-4C6ABBE7A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FC05D8B2-900E-4BE1-80B2-ABC67D182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351566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E9304B9-116D-485A-982E-D8DB8EA4F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53CC0494-7721-47B8-9415-DEB61B1F93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EB2C03A8-1D66-4907-8D90-DAAB0C411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08/01/2020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A13AA494-7A79-405A-9A24-2981FB42D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92D5C008-937B-47F7-AC70-CE2C09164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89921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D72EE52-8F17-4794-9EF9-F7E9F28BD9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B88AC380-4522-4A56-A943-0B1E56875A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6A472F5B-D316-4AFC-843D-0BCBF4BA2A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8DEF2F28-2FCA-4425-9844-52F071E23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08/01/2020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BD0736D4-88B2-4107-9477-E4EF7FBC1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67B19F30-49B5-4C8B-AA39-9123E5F74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824067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F5B8239-41AD-497D-9EAF-95B14C4F5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6DC138BE-EF50-4F4A-B667-98D80D0EC8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ED014143-E1EF-4F9F-BDB8-DE976ACC36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xmlns="" id="{29A2647B-8181-4C5C-B5CE-2E82C7C584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xmlns="" id="{E6B67910-37C1-4E57-BC99-D26D4CB775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xmlns="" id="{2209FB97-CC74-47FA-AC70-79CCB38B9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08/01/2020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xmlns="" id="{EA155B3C-DB33-46DF-9278-2A098F1E5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xmlns="" id="{AF7F73D3-947C-4D77-AC0F-B965B7F16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20573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7647D27-53CE-4FE8-BABD-D7628AD98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0616E05F-8986-40B6-881D-B38A8784E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08/01/2020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C1D2265F-F229-40B5-8F81-FF527BD80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171660CC-E519-4325-AA0E-4539427C0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550946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xmlns="" id="{12D4BB9F-870B-42BC-8D4C-BC4CE8AEC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08/01/2020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xmlns="" id="{F6DFC03A-54A4-457E-9031-2802DE801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3D0C6EF7-D1E4-4553-89F2-B21D24D0A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838679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369A75C-FE76-4734-B3FE-1A5F88995B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22FBC1F5-D668-4AA5-8DAB-1E3EEFBFC1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2A5A97BF-36D9-426D-AE49-2A804BC64F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ADF0BC76-3988-4472-8CBF-C3C15D66D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08/01/2020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8A846050-6D53-4865-8773-4A2654DAB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A8061C1F-C841-43DB-B770-B8760FFFE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1440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08/01/2020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572262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4D3EFA9-77FB-4D64-9D3F-BC18E0E8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xmlns="" id="{32182889-410E-4416-B6DF-BDDFADAE6E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66A6534E-E3B0-49D1-B626-306E33D6B5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5010AEDB-49B7-4E94-979C-8EC5EB61C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08/01/2020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048B9E3F-D5BD-4AA0-92D4-C672F2FA2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23F6F3B7-B49A-47F7-BEB5-3E3554FCE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92692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4B3A15A-7AF8-4DEA-B99F-9CB84B42B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A7EA94AB-A556-463E-8173-8B7491CC6E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79AA9BA8-978F-46AF-B392-74DABD1C5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08/01/2020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18FE59F9-94EE-4D0E-B768-55060944D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49661990-BF8D-486E-A24A-03A2B43DE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81247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2D9B4D20-A014-4E7F-9D5C-2F4313F506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3531C42A-9E06-4D72-BC4A-C857EB7540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4218D68D-F8E8-4BF7-94B8-15AC83BFA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08/01/2020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C8DD2646-2959-4863-ABF6-F401C2695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D074F640-14D9-4788-B59C-86C41860B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1741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08/01/2020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22631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08/01/2020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5941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08/01/2020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1538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08/01/2020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197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08/01/2020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8992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08/01/2020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70673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08/01/2020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8275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500F3-B105-4428-8F41-9AD62274FD9A}" type="datetimeFigureOut">
              <a:rPr lang="es-MX" smtClean="0"/>
              <a:t>08/01/2020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2428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xmlns="" id="{C4A952CB-C3A7-4DC1-B8C7-8F28A40E4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587CB407-6C1E-4E04-9BC5-EABBD9BB51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440B8A52-5197-4F62-813D-871A1B7A28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762CE-9E8D-4FF8-B915-D14CA67552F1}" type="datetimeFigureOut">
              <a:rPr lang="es-MX" smtClean="0"/>
              <a:t>08/01/2020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79378675-F71C-4A11-9191-E576A36F21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B4E78F69-9920-46E0-85C3-F62D5BE58C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8103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ángulo 71">
            <a:extLst>
              <a:ext uri="{FF2B5EF4-FFF2-40B4-BE49-F238E27FC236}">
                <a16:creationId xmlns:a16="http://schemas.microsoft.com/office/drawing/2014/main" xmlns="" id="{EC8C0F47-4C15-4FD7-9A59-536DE7C4164C}"/>
              </a:ext>
            </a:extLst>
          </p:cNvPr>
          <p:cNvSpPr/>
          <p:nvPr/>
        </p:nvSpPr>
        <p:spPr>
          <a:xfrm>
            <a:off x="433753" y="1246890"/>
            <a:ext cx="8417169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" sz="3200" dirty="0">
                <a:latin typeface="Corbel" panose="020B0503020204020204" pitchFamily="34" charset="0"/>
              </a:rPr>
              <a:t>A la fecha </a:t>
            </a:r>
            <a:r>
              <a:rPr lang="es-ES" sz="3200" dirty="0" smtClean="0">
                <a:latin typeface="Corbel" panose="020B0503020204020204" pitchFamily="34" charset="0"/>
              </a:rPr>
              <a:t>de conclusión del </a:t>
            </a:r>
            <a:r>
              <a:rPr lang="es-ES" sz="3200" dirty="0">
                <a:latin typeface="Corbel" panose="020B0503020204020204" pitchFamily="34" charset="0"/>
              </a:rPr>
              <a:t>mes </a:t>
            </a:r>
            <a:r>
              <a:rPr lang="es-ES" sz="3200" dirty="0" smtClean="0">
                <a:latin typeface="Corbel" panose="020B0503020204020204" pitchFamily="34" charset="0"/>
              </a:rPr>
              <a:t>de </a:t>
            </a:r>
            <a:r>
              <a:rPr lang="es-ES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Diciembre </a:t>
            </a:r>
            <a:r>
              <a:rPr lang="es-ES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de 2019</a:t>
            </a:r>
            <a:r>
              <a:rPr lang="es-ES" sz="3200" dirty="0" smtClean="0">
                <a:latin typeface="Corbel" panose="020B0503020204020204" pitchFamily="34" charset="0"/>
              </a:rPr>
              <a:t>, </a:t>
            </a:r>
            <a:r>
              <a:rPr lang="es-ES" sz="3200" dirty="0">
                <a:latin typeface="Corbel" panose="020B0503020204020204" pitchFamily="34" charset="0"/>
              </a:rPr>
              <a:t>no se cuenta con personal </a:t>
            </a:r>
            <a:r>
              <a:rPr lang="es-ES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comisionado</a:t>
            </a:r>
            <a:r>
              <a:rPr lang="es-ES" sz="3200" dirty="0">
                <a:latin typeface="Corbel" panose="020B0503020204020204" pitchFamily="34" charset="0"/>
              </a:rPr>
              <a:t> en el </a:t>
            </a:r>
            <a:r>
              <a:rPr lang="es-ES" sz="3200" dirty="0" smtClean="0">
                <a:latin typeface="Corbel" panose="020B0503020204020204" pitchFamily="34" charset="0"/>
              </a:rPr>
              <a:t>Tribunal </a:t>
            </a:r>
            <a:r>
              <a:rPr lang="es-ES" sz="3200" dirty="0">
                <a:latin typeface="Corbel" panose="020B0503020204020204" pitchFamily="34" charset="0"/>
              </a:rPr>
              <a:t>de Conciliación y Arbitraje del Poder Judicial del Estado de Coahuila de </a:t>
            </a:r>
            <a:r>
              <a:rPr lang="es-ES" sz="3200" dirty="0" smtClean="0">
                <a:latin typeface="Corbel" panose="020B0503020204020204" pitchFamily="34" charset="0"/>
              </a:rPr>
              <a:t>Zaragoza.</a:t>
            </a:r>
          </a:p>
          <a:p>
            <a:pPr algn="just"/>
            <a:endParaRPr lang="es-ES" sz="3200" dirty="0">
              <a:latin typeface="Corbel" panose="020B0503020204020204" pitchFamily="34" charset="0"/>
            </a:endParaRPr>
          </a:p>
          <a:p>
            <a:pPr algn="r">
              <a:lnSpc>
                <a:spcPct val="150000"/>
              </a:lnSpc>
            </a:pPr>
            <a:r>
              <a:rPr lang="es-ES" sz="1200" b="1" dirty="0" smtClean="0">
                <a:latin typeface="Corbel" panose="020B0503020204020204" pitchFamily="34" charset="0"/>
              </a:rPr>
              <a:t>Responsable degenerar la información</a:t>
            </a:r>
            <a:r>
              <a:rPr lang="es-ES" sz="1200" b="1" dirty="0">
                <a:latin typeface="Corbel" panose="020B0503020204020204" pitchFamily="34" charset="0"/>
              </a:rPr>
              <a:t>:</a:t>
            </a:r>
            <a:r>
              <a:rPr lang="es-ES" sz="1200" dirty="0">
                <a:latin typeface="Corbel" panose="020B0503020204020204" pitchFamily="34" charset="0"/>
              </a:rPr>
              <a:t> Lic. Myriam Fuentes Pedraza, Directora de Recursos </a:t>
            </a:r>
            <a:r>
              <a:rPr lang="es-ES" sz="1200" dirty="0" smtClean="0">
                <a:latin typeface="Corbel" panose="020B0503020204020204" pitchFamily="34" charset="0"/>
              </a:rPr>
              <a:t>Humanos</a:t>
            </a:r>
          </a:p>
          <a:p>
            <a:pPr algn="r">
              <a:lnSpc>
                <a:spcPct val="150000"/>
              </a:lnSpc>
            </a:pPr>
            <a:r>
              <a:rPr lang="es-ES" sz="1200" b="1" dirty="0" smtClean="0">
                <a:latin typeface="Corbel" panose="020B0503020204020204" pitchFamily="34" charset="0"/>
              </a:rPr>
              <a:t>Fecha de actualización</a:t>
            </a:r>
            <a:r>
              <a:rPr lang="es-ES" sz="1200" dirty="0" smtClean="0">
                <a:latin typeface="Corbel" panose="020B0503020204020204" pitchFamily="34" charset="0"/>
              </a:rPr>
              <a:t>: </a:t>
            </a:r>
            <a:r>
              <a:rPr lang="es-ES" sz="1200" smtClean="0">
                <a:latin typeface="Corbel" panose="020B0503020204020204" pitchFamily="34" charset="0"/>
              </a:rPr>
              <a:t>08 de enero 2020</a:t>
            </a:r>
            <a:endParaRPr lang="es-ES" sz="1200" dirty="0" smtClean="0">
              <a:latin typeface="Corbel" panose="020B0503020204020204" pitchFamily="34" charset="0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3116190" y="373487"/>
            <a:ext cx="30522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b="1" dirty="0" smtClean="0">
                <a:latin typeface="Corbel" panose="020B0503020204020204" pitchFamily="34" charset="0"/>
              </a:rPr>
              <a:t>Comisiones</a:t>
            </a:r>
            <a:endParaRPr lang="es-MX" sz="3600" b="1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05975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</TotalTime>
  <Words>59</Words>
  <Application>Microsoft Office PowerPoint</Application>
  <PresentationFormat>Carta (216 x 279 mm)</PresentationFormat>
  <Paragraphs>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Corbel</vt:lpstr>
      <vt:lpstr>Tema de Office</vt:lpstr>
      <vt:lpstr>Diseño personalizado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57</cp:revision>
  <dcterms:created xsi:type="dcterms:W3CDTF">2017-10-16T15:52:26Z</dcterms:created>
  <dcterms:modified xsi:type="dcterms:W3CDTF">2020-01-08T16:20:28Z</dcterms:modified>
</cp:coreProperties>
</file>